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Fraunces Extra Bold" panose="020B0604020202020204" charset="0"/>
      <p:regular r:id="rId15"/>
    </p:embeddedFont>
    <p:embeddedFont>
      <p:font typeface="Nobile" panose="020B0604020202020204" charset="0"/>
      <p:regular r:id="rId16"/>
    </p:embeddedFont>
  </p:embeddedFontLst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1337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Шаблонный метод: Поведенческий паттерн проектирования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Шаблонный метод - это поведенческий паттерн, который определяет скелет алгоритма, позволяя подклассам переопределять его шаги без изменения общей структуры.</a:t>
            </a:r>
            <a:endParaRPr lang="en-US" sz="175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26D12CA-462C-4C0C-8936-92135D9D5DCE}"/>
              </a:ext>
            </a:extLst>
          </p:cNvPr>
          <p:cNvSpPr/>
          <p:nvPr/>
        </p:nvSpPr>
        <p:spPr>
          <a:xfrm>
            <a:off x="12685853" y="7592992"/>
            <a:ext cx="1944547" cy="636608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Пример: Извлечение данных из документов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Проблема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26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Код обработки разных типов документов содержит дублирование, особенно в части извлечения данных.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Решение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93264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Шаблонный метод позволяет вынести общий код в базовый класс, а отличающиеся части - в подклассы.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E19BDC0-BC31-4C9D-9DF4-501683EA9BBF}"/>
              </a:ext>
            </a:extLst>
          </p:cNvPr>
          <p:cNvSpPr/>
          <p:nvPr/>
        </p:nvSpPr>
        <p:spPr>
          <a:xfrm>
            <a:off x="12685853" y="7592992"/>
            <a:ext cx="1944547" cy="636608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558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Когда использовать шаблонный метод?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96871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450449" y="4053721"/>
            <a:ext cx="169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968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Гибкость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45912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Когда планируется, что подклассы будут переопределять шаги алгоритма, не меняя его структуры.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96871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10315813" y="4053721"/>
            <a:ext cx="2224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968710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Устранение дублирования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813459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Когда в классах, реализующих схожий алгоритм, присутствует дублирование кода.</a:t>
            </a:r>
            <a:endParaRPr lang="en-US" sz="175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96395B57-FAA9-4E80-B951-7F1EBE351772}"/>
              </a:ext>
            </a:extLst>
          </p:cNvPr>
          <p:cNvSpPr/>
          <p:nvPr/>
        </p:nvSpPr>
        <p:spPr>
          <a:xfrm>
            <a:off x="12685853" y="7592992"/>
            <a:ext cx="1944547" cy="636608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2915"/>
            <a:ext cx="56753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Этапы реализации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461855"/>
            <a:ext cx="30480" cy="435483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956917"/>
            <a:ext cx="793790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71700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1049060" y="2802017"/>
            <a:ext cx="169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688669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Сначала шаги алгоритма делаются абстрактными. Все подклассы должны реализовать каждый шаг.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358622" y="4363164"/>
            <a:ext cx="793790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0" name="Shape 7"/>
          <p:cNvSpPr/>
          <p:nvPr/>
        </p:nvSpPr>
        <p:spPr>
          <a:xfrm>
            <a:off x="878800" y="412325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1022747" y="4208264"/>
            <a:ext cx="2224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381488" y="40949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Затем выносится общий код в суперкласс. Оставшиеся шаги остаются абстрактными.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358622" y="5769412"/>
            <a:ext cx="793790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4" name="Shape 11"/>
          <p:cNvSpPr/>
          <p:nvPr/>
        </p:nvSpPr>
        <p:spPr>
          <a:xfrm>
            <a:off x="878800" y="5529501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5" name="Text 12"/>
          <p:cNvSpPr/>
          <p:nvPr/>
        </p:nvSpPr>
        <p:spPr>
          <a:xfrm>
            <a:off x="1031200" y="5614511"/>
            <a:ext cx="20550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381488" y="5501164"/>
            <a:ext cx="596872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Результат: абстрактные шаги, обязательные для реализации в подклассах, и шаги с реализацией по умолчанию, которую можно переопределять.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374"/>
            <a:ext cx="96356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Аналогия: Строительство домов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40781"/>
            <a:ext cx="2173724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867501"/>
            <a:ext cx="14144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667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Проект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158014"/>
            <a:ext cx="67102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Основной проект определяет общие шаги строительства.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1339536"/>
            </a:avLst>
          </a:prstGeom>
          <a:solidFill>
            <a:srgbClr val="CED9CE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861078"/>
            <a:ext cx="4347567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9" name="Text 7"/>
          <p:cNvSpPr/>
          <p:nvPr/>
        </p:nvSpPr>
        <p:spPr>
          <a:xfrm>
            <a:off x="1020604" y="4287798"/>
            <a:ext cx="18526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Изменения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578310"/>
            <a:ext cx="665297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Строители могут вносить изменения в отдельные этапы.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152787"/>
            <a:ext cx="8468558" cy="15240"/>
          </a:xfrm>
          <a:prstGeom prst="roundRect">
            <a:avLst>
              <a:gd name="adj" fmla="val 1339536"/>
            </a:avLst>
          </a:prstGeom>
          <a:solidFill>
            <a:srgbClr val="CED9CE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281374"/>
            <a:ext cx="6521410" cy="1669852"/>
          </a:xfrm>
          <a:prstGeom prst="roundRect">
            <a:avLst>
              <a:gd name="adj" fmla="val 12225"/>
            </a:avLst>
          </a:prstGeom>
          <a:solidFill>
            <a:srgbClr val="E8F3E8"/>
          </a:solidFill>
          <a:ln/>
        </p:spPr>
      </p:sp>
      <p:sp>
        <p:nvSpPr>
          <p:cNvPr id="14" name="Text 12"/>
          <p:cNvSpPr/>
          <p:nvPr/>
        </p:nvSpPr>
        <p:spPr>
          <a:xfrm>
            <a:off x="1020604" y="5889546"/>
            <a:ext cx="17121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508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Результат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998607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Подобные дома с индивидуальными особенностями.</a:t>
            </a:r>
            <a:endParaRPr lang="en-US" sz="175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427459B-6DD8-42D3-8575-B43269B50FBE}"/>
              </a:ext>
            </a:extLst>
          </p:cNvPr>
          <p:cNvSpPr/>
          <p:nvPr/>
        </p:nvSpPr>
        <p:spPr>
          <a:xfrm>
            <a:off x="12685853" y="7592992"/>
            <a:ext cx="1944547" cy="636608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BY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67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Применимость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45669"/>
            <a:ext cx="3664863" cy="2387084"/>
          </a:xfrm>
          <a:prstGeom prst="roundRect">
            <a:avLst>
              <a:gd name="adj" fmla="val 8552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672483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Расширение алгоритма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5172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Подклассы расширяют алгоритм, не меняя его структуры.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445669"/>
            <a:ext cx="3664863" cy="2387084"/>
          </a:xfrm>
          <a:prstGeom prst="roundRect">
            <a:avLst>
              <a:gd name="adj" fmla="val 8552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672483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Устранение дублирования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45172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Создание общего суперкласса для похожих классов.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095" y="597218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Преимущества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095" y="2361724"/>
            <a:ext cx="4541044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Повторное использование кода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00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Общая структура алгоритма определена в одном месте.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095" y="3830241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0095" y="4590336"/>
            <a:ext cx="3470434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Упрощенная поддержка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009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Изменения в алгоритме вносятся только в базовый класс.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0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00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Расширяемость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00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Легко добавить новые вариации алгоритма через подклассы.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870" y="531852"/>
            <a:ext cx="4835128" cy="604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Недостатки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76870" y="1522928"/>
            <a:ext cx="7790259" cy="638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5000" dirty="0"/>
          </a:p>
        </p:txBody>
      </p:sp>
      <p:sp>
        <p:nvSpPr>
          <p:cNvPr id="5" name="Text 2"/>
          <p:cNvSpPr/>
          <p:nvPr/>
        </p:nvSpPr>
        <p:spPr>
          <a:xfrm>
            <a:off x="3363158" y="2402800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Связь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76870" y="2820948"/>
            <a:ext cx="779025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Подклассы зависят от базового класса.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76870" y="3807143"/>
            <a:ext cx="7790259" cy="638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5000" dirty="0"/>
          </a:p>
        </p:txBody>
      </p:sp>
      <p:sp>
        <p:nvSpPr>
          <p:cNvPr id="8" name="Text 5"/>
          <p:cNvSpPr/>
          <p:nvPr/>
        </p:nvSpPr>
        <p:spPr>
          <a:xfrm>
            <a:off x="3363158" y="4687014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Гибкость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676870" y="5105162"/>
            <a:ext cx="779025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Сложно изменить "скелет" алгоритма.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76870" y="6091357"/>
            <a:ext cx="7790259" cy="638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5000" dirty="0"/>
          </a:p>
        </p:txBody>
      </p:sp>
      <p:sp>
        <p:nvSpPr>
          <p:cNvPr id="11" name="Text 8"/>
          <p:cNvSpPr/>
          <p:nvPr/>
        </p:nvSpPr>
        <p:spPr>
          <a:xfrm>
            <a:off x="3363158" y="6971228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Сложность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76870" y="7389376"/>
            <a:ext cx="7790259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Сложно поддерживать с ростом количества шагов.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Office PowerPoint</Application>
  <PresentationFormat>Произвольный</PresentationFormat>
  <Paragraphs>61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Fraunces Extra Bold</vt:lpstr>
      <vt:lpstr>Nobile</vt:lpstr>
      <vt:lpstr>Arial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Yuliana Lis</cp:lastModifiedBy>
  <cp:revision>2</cp:revision>
  <dcterms:created xsi:type="dcterms:W3CDTF">2024-12-12T17:42:03Z</dcterms:created>
  <dcterms:modified xsi:type="dcterms:W3CDTF">2024-12-12T17:43:10Z</dcterms:modified>
</cp:coreProperties>
</file>